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10:55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10:55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err="1"/>
              <a:t>Kris</a:t>
            </a:r>
            <a:r>
              <a:rPr lang="es-ES" dirty="0"/>
              <a:t> van </a:t>
            </a:r>
            <a:r>
              <a:rPr lang="es-ES" dirty="0" err="1"/>
              <a:t>der</a:t>
            </a:r>
            <a:r>
              <a:rPr lang="es-ES" dirty="0"/>
              <a:t> </a:t>
            </a:r>
            <a:r>
              <a:rPr lang="es-ES" dirty="0" err="1"/>
              <a:t>Mast</a:t>
            </a:r>
            <a:endParaRPr lang="es-ES" dirty="0"/>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a:xfrm>
            <a:off x="1572314" y="3355802"/>
            <a:ext cx="5510213" cy="553998"/>
          </a:xfrm>
        </p:spPr>
        <p:txBody>
          <a:bodyPr/>
          <a:lstStyle/>
          <a:p>
            <a:r>
              <a:rPr lang="pt-BR" dirty="0"/>
              <a:t>Microsoft Azure MVP / </a:t>
            </a:r>
            <a:r>
              <a:rPr lang="pt-BR" dirty="0" err="1"/>
              <a:t>Insider</a:t>
            </a:r>
            <a:r>
              <a:rPr lang="pt-BR" dirty="0"/>
              <a:t> </a:t>
            </a:r>
          </a:p>
          <a:p>
            <a:r>
              <a:rPr lang="pt-BR" dirty="0"/>
              <a:t>CEO </a:t>
            </a:r>
            <a:r>
              <a:rPr lang="pt-BR" dirty="0" err="1"/>
              <a:t>at</a:t>
            </a:r>
            <a:r>
              <a:rPr lang="pt-BR" dirty="0"/>
              <a:t> </a:t>
            </a:r>
            <a:r>
              <a:rPr lang="pt-BR" dirty="0" err="1"/>
              <a:t>VaHa</a:t>
            </a:r>
            <a:r>
              <a:rPr lang="pt-BR" dirty="0"/>
              <a:t> - </a:t>
            </a:r>
            <a:r>
              <a:rPr lang="pt-BR" dirty="0" err="1"/>
              <a:t>aOS</a:t>
            </a:r>
            <a:r>
              <a:rPr lang="pt-BR" dirty="0"/>
              <a:t> </a:t>
            </a:r>
            <a:r>
              <a:rPr lang="pt-BR" dirty="0" err="1"/>
              <a:t>ambassador</a:t>
            </a:r>
            <a:endParaRPr lang="es-ES" dirty="0"/>
          </a:p>
        </p:txBody>
      </p:sp>
      <p:pic>
        <p:nvPicPr>
          <p:cNvPr id="10" name="Imagen 9">
            <a:extLst>
              <a:ext uri="{FF2B5EF4-FFF2-40B4-BE49-F238E27FC236}">
                <a16:creationId xmlns:a16="http://schemas.microsoft.com/office/drawing/2014/main" id="{31C15752-7230-4AA2-B916-2B0BBD9326B0}"/>
              </a:ext>
            </a:extLst>
          </p:cNvPr>
          <p:cNvPicPr>
            <a:picLocks noChangeAspect="1"/>
          </p:cNvPicPr>
          <p:nvPr/>
        </p:nvPicPr>
        <p:blipFill>
          <a:blip r:embed="rId2"/>
          <a:srcRect/>
          <a:stretch/>
        </p:blipFill>
        <p:spPr>
          <a:xfrm>
            <a:off x="690520" y="2974802"/>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Use VS Code as your primary AI/ML starting hub</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Kris</a:t>
            </a:r>
            <a:r>
              <a:rPr lang="es-ES" dirty="0"/>
              <a:t> van </a:t>
            </a:r>
            <a:r>
              <a:rPr lang="es-ES" dirty="0" err="1"/>
              <a:t>der</a:t>
            </a:r>
            <a:r>
              <a:rPr lang="es-ES" dirty="0"/>
              <a:t> </a:t>
            </a:r>
            <a:r>
              <a:rPr lang="es-ES" dirty="0" err="1"/>
              <a:t>Mast</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pt-BR" dirty="0"/>
              <a:t>Microsoft Azure MVP / </a:t>
            </a:r>
            <a:r>
              <a:rPr lang="pt-BR" dirty="0" err="1"/>
              <a:t>Insider</a:t>
            </a:r>
            <a:r>
              <a:rPr lang="pt-BR" dirty="0"/>
              <a:t> </a:t>
            </a:r>
          </a:p>
          <a:p>
            <a:r>
              <a:rPr lang="pt-BR" dirty="0"/>
              <a:t>CEO </a:t>
            </a:r>
            <a:r>
              <a:rPr lang="pt-BR" dirty="0" err="1"/>
              <a:t>at</a:t>
            </a:r>
            <a:r>
              <a:rPr lang="pt-BR" dirty="0"/>
              <a:t> </a:t>
            </a:r>
            <a:r>
              <a:rPr lang="pt-BR" dirty="0" err="1"/>
              <a:t>VaHa</a:t>
            </a:r>
            <a:r>
              <a:rPr lang="pt-BR" dirty="0"/>
              <a:t> - </a:t>
            </a:r>
            <a:r>
              <a:rPr lang="pt-BR" dirty="0" err="1"/>
              <a:t>aOS</a:t>
            </a:r>
            <a:r>
              <a:rPr lang="pt-BR" dirty="0"/>
              <a:t> </a:t>
            </a:r>
            <a:r>
              <a:rPr lang="pt-BR" dirty="0" err="1"/>
              <a:t>ambassador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71</Words>
  <Application>Microsoft Office PowerPoint</Application>
  <PresentationFormat>Panorámica</PresentationFormat>
  <Paragraphs>14</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Lufga</vt:lpstr>
      <vt:lpstr>Arial</vt:lpstr>
      <vt:lpstr>Myriad Pro</vt:lpstr>
      <vt:lpstr>Quicksand</vt:lpstr>
      <vt:lpstr>Segoe UI</vt:lpstr>
      <vt:lpstr>Consolas</vt:lpstr>
      <vt:lpstr>White Template</vt:lpstr>
      <vt:lpstr>CorelDRAW</vt:lpstr>
      <vt:lpstr>Presentación de PowerPoint</vt:lpstr>
      <vt:lpstr>Use VS Code as your primary AI/ML starting hub</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2022-03-14T21:56:41Z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